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324" r:id="rId2"/>
    <p:sldId id="262" r:id="rId3"/>
    <p:sldId id="263" r:id="rId4"/>
    <p:sldId id="264" r:id="rId5"/>
    <p:sldId id="265" r:id="rId6"/>
    <p:sldId id="267" r:id="rId7"/>
    <p:sldId id="329" r:id="rId8"/>
    <p:sldId id="266" r:id="rId9"/>
    <p:sldId id="273" r:id="rId10"/>
    <p:sldId id="331" r:id="rId11"/>
    <p:sldId id="275" r:id="rId12"/>
    <p:sldId id="276" r:id="rId13"/>
    <p:sldId id="333" r:id="rId14"/>
    <p:sldId id="278" r:id="rId15"/>
    <p:sldId id="279" r:id="rId16"/>
    <p:sldId id="281" r:id="rId17"/>
    <p:sldId id="336" r:id="rId18"/>
    <p:sldId id="282" r:id="rId19"/>
    <p:sldId id="284" r:id="rId20"/>
    <p:sldId id="338" r:id="rId21"/>
    <p:sldId id="286" r:id="rId22"/>
    <p:sldId id="288" r:id="rId23"/>
    <p:sldId id="346" r:id="rId24"/>
    <p:sldId id="289" r:id="rId25"/>
    <p:sldId id="290" r:id="rId26"/>
    <p:sldId id="339" r:id="rId27"/>
    <p:sldId id="294" r:id="rId28"/>
    <p:sldId id="295" r:id="rId29"/>
    <p:sldId id="296" r:id="rId30"/>
    <p:sldId id="340" r:id="rId31"/>
    <p:sldId id="297" r:id="rId32"/>
    <p:sldId id="298" r:id="rId33"/>
    <p:sldId id="299" r:id="rId34"/>
    <p:sldId id="347" r:id="rId35"/>
    <p:sldId id="323" r:id="rId36"/>
    <p:sldId id="301" r:id="rId37"/>
    <p:sldId id="34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55" r:id="rId46"/>
    <p:sldId id="309" r:id="rId47"/>
    <p:sldId id="343" r:id="rId48"/>
    <p:sldId id="313" r:id="rId49"/>
    <p:sldId id="354" r:id="rId50"/>
    <p:sldId id="314" r:id="rId51"/>
    <p:sldId id="350" r:id="rId52"/>
    <p:sldId id="315" r:id="rId53"/>
    <p:sldId id="344" r:id="rId54"/>
    <p:sldId id="316" r:id="rId55"/>
    <p:sldId id="317" r:id="rId56"/>
    <p:sldId id="345" r:id="rId57"/>
    <p:sldId id="318" r:id="rId58"/>
    <p:sldId id="349" r:id="rId59"/>
    <p:sldId id="319" r:id="rId60"/>
    <p:sldId id="342" r:id="rId61"/>
    <p:sldId id="320" r:id="rId62"/>
    <p:sldId id="321" r:id="rId63"/>
    <p:sldId id="352" r:id="rId64"/>
    <p:sldId id="270" r:id="rId65"/>
    <p:sldId id="356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0" autoAdjust="0"/>
    <p:restoredTop sz="94660"/>
  </p:normalViewPr>
  <p:slideViewPr>
    <p:cSldViewPr snapToGrid="0">
      <p:cViewPr>
        <p:scale>
          <a:sx n="94" d="100"/>
          <a:sy n="94" d="100"/>
        </p:scale>
        <p:origin x="-24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F2BBD-F66A-47DF-8C71-44455DDC5E82}" type="datetimeFigureOut">
              <a:rPr lang="en-GB" smtClean="0"/>
              <a:t>01/05/2017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5F278-841E-4C8F-81A1-B077F2607A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42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25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775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5197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2150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617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F278-841E-4C8F-81A1-B077F2607A8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7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85D8F-3F00-4332-B93E-53C654CE7B64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623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1B9B-A6D8-44ED-AF52-D279BA9EDDC0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710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C8F-CBFA-4101-AF87-1DAAA897E978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55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7BE7-2CF9-4982-92E8-7E59FE1C77AA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331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F842-C504-4687-8F22-E85F54280A5C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6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BC81-5675-4D6C-B43A-B444E79EF897}" type="datetime1">
              <a:rPr lang="en-GB" smtClean="0"/>
              <a:t>01/05/2017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971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83F00-A031-4C70-BB4E-C8536330C605}" type="datetime1">
              <a:rPr lang="en-GB" smtClean="0"/>
              <a:t>01/05/2017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46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528B-A6D7-4151-ADBD-0C9AADDA851F}" type="datetime1">
              <a:rPr lang="en-GB" smtClean="0"/>
              <a:t>01/05/2017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8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E539E-205E-4CD8-9E24-A4E2BA5EDE03}" type="datetime1">
              <a:rPr lang="en-GB" smtClean="0"/>
              <a:t>01/05/2017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17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BEAA3-8F85-4193-AD6F-D441775046DA}" type="datetime1">
              <a:rPr lang="en-GB" smtClean="0"/>
              <a:t>01/05/2017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400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B8A47-1D46-459B-AD6C-8C9EC070ABC9}" type="datetime1">
              <a:rPr lang="en-GB" smtClean="0"/>
              <a:t>01/05/2017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032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60FF4-7A97-4942-A2D1-88D5129A2A87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6685A-9E50-40DC-AC5D-869888171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2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2017 Scarecrow      Trail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400" dirty="0" smtClean="0"/>
              <a:t>St Thomas a Becket Church would like to thank all the good people of Pucklechurch who made this event so successful. </a:t>
            </a:r>
          </a:p>
          <a:p>
            <a:r>
              <a:rPr lang="en-GB" sz="2400" dirty="0" smtClean="0"/>
              <a:t>To those who made the Scarecrows, to those who walked round to find them, to those who made the sandwiches cakes and cups of tea</a:t>
            </a:r>
            <a:r>
              <a:rPr lang="en-GB" sz="2400" smtClean="0"/>
              <a:t>, coffee </a:t>
            </a:r>
            <a:r>
              <a:rPr lang="en-GB" sz="2400" dirty="0" smtClean="0"/>
              <a:t>and other drinks, </a:t>
            </a:r>
          </a:p>
          <a:p>
            <a:endParaRPr lang="en-GB" dirty="0"/>
          </a:p>
          <a:p>
            <a:pPr algn="ctr"/>
            <a:r>
              <a:rPr lang="en-GB" sz="4300" dirty="0" smtClean="0"/>
              <a:t>THANK YOU </a:t>
            </a:r>
            <a:endParaRPr lang="en-GB" sz="43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13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10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7293" y="962952"/>
            <a:ext cx="10058400" cy="584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6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---- on the job Bob.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Spud the Scarecrow from Bob the Builder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54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5675803"/>
            <a:ext cx="971282" cy="813851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11</a:t>
            </a:fld>
            <a:endParaRPr lang="en-GB" sz="16600" dirty="0"/>
          </a:p>
        </p:txBody>
      </p:sp>
      <p:pic>
        <p:nvPicPr>
          <p:cNvPr id="9218" name="Picture 2" descr="C:\Users\Alan\Desktop\Church Folder\2012-2013 Scarecrow folder\2013-03-23 Numbers for scarecrows\2013-03-23 Number\2014-03-21 Numbers for scarecrows\8edited-43_edited-12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4105634"/>
            <a:ext cx="2606676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01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A Little ray of ? On a Cloudy day.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/>
              <a:t>Little Miss Sunshine</a:t>
            </a:r>
            <a:br>
              <a:rPr lang="en-GB" sz="3200" dirty="0"/>
            </a:b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54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1" y="4086479"/>
            <a:ext cx="3102679" cy="2403176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12</a:t>
            </a:fld>
            <a:endParaRPr lang="en-GB" sz="16600" dirty="0"/>
          </a:p>
        </p:txBody>
      </p:sp>
      <p:pic>
        <p:nvPicPr>
          <p:cNvPr id="10242" name="Picture 2" descr="C:\Users\Alan\Desktop\Church Folder\2012-2013 Scarecrow folder\2013-03-23 Numbers for scarecrows\2013-03-23 Number\2014-03-21 Numbers for scarecrows\9edited-43_edited-11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1937"/>
            <a:ext cx="2606676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41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13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12" y="-380325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9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My best Friend is Woodstock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Snoopy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14</a:t>
            </a:fld>
            <a:endParaRPr lang="en-GB" sz="16600" dirty="0"/>
          </a:p>
        </p:txBody>
      </p:sp>
      <p:pic>
        <p:nvPicPr>
          <p:cNvPr id="11266" name="Picture 2" descr="C:\Users\Alan\Desktop\Church Folder\2012-2013 Scarecrow folder\2013-03-23 Numbers for scarecrows\2013-03-23 Number\2014-03-21 Numbers for scarecrows\10edited-43_edited-10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3" y="4073306"/>
            <a:ext cx="2606676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8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Am I too Late?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Santa Claus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54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15</a:t>
            </a:fld>
            <a:endParaRPr lang="en-GB" sz="16600" dirty="0"/>
          </a:p>
        </p:txBody>
      </p:sp>
      <p:pic>
        <p:nvPicPr>
          <p:cNvPr id="12290" name="Picture 2" descr="C:\Users\Alan\Desktop\Church Folder\2012-2013 Scarecrow folder\2013-03-23 Numbers for scarecrows\2013-03-23 Number\2014-03-21 Numbers for scarecrows\11edited-43_edited-9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4" y="4072760"/>
            <a:ext cx="2606676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55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Marvellous and Mystical MD.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Doctor Strange (Marvel comics)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54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16</a:t>
            </a:fld>
            <a:endParaRPr lang="en-GB" sz="16600" dirty="0"/>
          </a:p>
        </p:txBody>
      </p:sp>
      <p:pic>
        <p:nvPicPr>
          <p:cNvPr id="13314" name="Picture 2" descr="C:\Users\Alan\Desktop\Church Folder\2012-2013 Scarecrow folder\2013-03-23 Numbers for scarecrows\2013-03-23 Number\2014-03-21 Numbers for scarecrows\12edited-43_edited-8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" y="4072126"/>
            <a:ext cx="260667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17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3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Trying to get back to his Stick Lady Love.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The Stick Man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18</a:t>
            </a:fld>
            <a:endParaRPr lang="en-GB" sz="16600" dirty="0"/>
          </a:p>
        </p:txBody>
      </p:sp>
      <p:pic>
        <p:nvPicPr>
          <p:cNvPr id="14338" name="Picture 2" descr="C:\Users\Alan\Desktop\Church Folder\2012-2013 Scarecrow folder\2013-03-23 Numbers for scarecrows\2013-03-23 Number\2014-03-21 Numbers for scarecrows\13edited-43_edited-7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" y="4071937"/>
            <a:ext cx="260667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35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He has a thing about snakes.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Severus Snape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54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19</a:t>
            </a:fld>
            <a:endParaRPr lang="en-GB" sz="16600" dirty="0"/>
          </a:p>
        </p:txBody>
      </p:sp>
      <p:pic>
        <p:nvPicPr>
          <p:cNvPr id="15362" name="Picture 2" descr="C:\Users\Alan\Desktop\Church Folder\2012-2013 Scarecrow folder\2013-03-23 Numbers for scarecrows\2013-03-23 Number\2014-03-21 Numbers for scarecrows\14edited-43_edited-6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" y="4121971"/>
            <a:ext cx="2606676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58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I get knocked down But I get up again! </a:t>
            </a:r>
            <a:br>
              <a:rPr lang="en-GB" dirty="0"/>
            </a:br>
            <a:r>
              <a:rPr lang="en-GB" dirty="0"/>
              <a:t>Can you get this man?(anagram)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endParaRPr lang="en-GB" sz="3200" dirty="0" smtClean="0">
              <a:latin typeface="+mj-lt"/>
              <a:ea typeface="+mj-ea"/>
              <a:cs typeface="+mj-cs"/>
            </a:endParaRPr>
          </a:p>
          <a:p>
            <a:r>
              <a:rPr lang="en-GB" sz="3200" dirty="0" smtClean="0">
                <a:latin typeface="+mj-lt"/>
                <a:ea typeface="+mj-ea"/>
                <a:cs typeface="+mj-cs"/>
              </a:rPr>
              <a:t>Agent Smith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3188" y="1366837"/>
            <a:ext cx="6172200" cy="4114800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5675803"/>
            <a:ext cx="971282" cy="813851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2</a:t>
            </a:fld>
            <a:endParaRPr lang="en-GB" sz="16600" dirty="0"/>
          </a:p>
        </p:txBody>
      </p:sp>
      <p:pic>
        <p:nvPicPr>
          <p:cNvPr id="2050" name="Picture 2" descr="C:\Users\Alan\Desktop\Church Folder\2012-2013 Scarecrow folder\2013-03-23 Numbers for scarecrows\2013-03-23 Number\2014-03-21 Numbers for scarecrows\1edited-43_edited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1938"/>
            <a:ext cx="2606675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61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20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Can be bad as well.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Sinbad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54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21</a:t>
            </a:fld>
            <a:endParaRPr lang="en-GB" sz="16600" dirty="0"/>
          </a:p>
        </p:txBody>
      </p:sp>
      <p:pic>
        <p:nvPicPr>
          <p:cNvPr id="16386" name="Picture 2" descr="C:\Users\Alan\Desktop\Church Folder\2012-2013 Scarecrow folder\2013-03-23 Numbers for scarecrows\2013-03-23 Number\2014-03-21 Numbers for scarecrows\16edited-43_edited-4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4887"/>
            <a:ext cx="2606675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94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The small, charming rodent Snowbell wanted to get rid of 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Stuart Little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22</a:t>
            </a:fld>
            <a:endParaRPr lang="en-GB" sz="16600" dirty="0"/>
          </a:p>
        </p:txBody>
      </p:sp>
      <p:pic>
        <p:nvPicPr>
          <p:cNvPr id="17410" name="Picture 2" descr="C:\Users\Alan\Desktop\Church Folder\2012-2013 Scarecrow folder\2013-03-23 Numbers for scarecrows\2013-03-23 Number\2014-03-21 Numbers for scarecrows\16edited-43_edited-5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7" y="4071938"/>
            <a:ext cx="2606675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97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23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10" y="-1157161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3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‘Crikey’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Steve Irwin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24</a:t>
            </a:fld>
            <a:endParaRPr lang="en-GB" sz="16600" dirty="0"/>
          </a:p>
        </p:txBody>
      </p:sp>
      <p:pic>
        <p:nvPicPr>
          <p:cNvPr id="18434" name="Picture 2" descr="C:\Users\Alan\Desktop\Church Folder\2012-2013 Scarecrow folder\2013-03-23 Numbers for scarecrows\2013-03-23 Number\2014-03-21 Numbers for scarecrows\17edited-43_edited-3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9575"/>
            <a:ext cx="260667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9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A cute little blue creature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Smurf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25</a:t>
            </a:fld>
            <a:endParaRPr lang="en-GB" sz="16600" dirty="0"/>
          </a:p>
        </p:txBody>
      </p:sp>
      <p:pic>
        <p:nvPicPr>
          <p:cNvPr id="19458" name="Picture 2" descr="C:\Users\Alan\Desktop\Church Folder\2012-2013 Scarecrow folder\2013-03-23 Numbers for scarecrows\2013-03-23 Number\2014-03-21 Numbers for scarecrows\18edited-43_edited-2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9" y="4071938"/>
            <a:ext cx="2606675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85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26</a:t>
            </a:fld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Being second is to be first of the ones who lose.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err="1" smtClean="0"/>
              <a:t>Ayrton</a:t>
            </a:r>
            <a:r>
              <a:rPr lang="en-GB" sz="3200" dirty="0" smtClean="0"/>
              <a:t> Senna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27</a:t>
            </a:fld>
            <a:endParaRPr lang="en-GB" sz="16600" dirty="0"/>
          </a:p>
        </p:txBody>
      </p:sp>
      <p:pic>
        <p:nvPicPr>
          <p:cNvPr id="20482" name="Picture 2" descr="C:\Users\Alan\Desktop\Church Folder\2012-2013 Scarecrow folder\2013-03-23 Numbers for scarecrows\2013-03-23 Number\2014-03-21 Numbers for scarecrows\19edited-43_edited-1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" y="4071937"/>
            <a:ext cx="2606676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12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My home is usually lives in the Alps.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St. Bernard dog.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28</a:t>
            </a:fld>
            <a:endParaRPr lang="en-GB" sz="16600" dirty="0"/>
          </a:p>
        </p:txBody>
      </p:sp>
      <p:pic>
        <p:nvPicPr>
          <p:cNvPr id="21506" name="Picture 2" descr="C:\Users\Alan\Desktop\Church Folder\2012-2013 Scarecrow folder\2013-03-23 Numbers for scarecrows\2013-03-23 Number\2014-03-21 Numbers for scarecrows\20edited-43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1937"/>
            <a:ext cx="260667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12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She has had breakfast with the Queen.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Sophie(from the BFG)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29</a:t>
            </a:fld>
            <a:endParaRPr lang="en-GB" sz="16600" dirty="0"/>
          </a:p>
        </p:txBody>
      </p:sp>
      <p:pic>
        <p:nvPicPr>
          <p:cNvPr id="22530" name="Picture 2" descr="C:\Users\Alan\Desktop\Church Folder\2012-2013 Scarecrow folder\2013-03-23 Numbers for scarecrows\2013-03-23 Number\2014-03-21 Numbers for scarecrows\21_edited-42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71937"/>
            <a:ext cx="260667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64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Frightening seasoning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Scary Spice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5400000">
            <a:off x="4980887" y="1335383"/>
            <a:ext cx="5636236" cy="4450423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5675803"/>
            <a:ext cx="971282" cy="813851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3</a:t>
            </a:fld>
            <a:endParaRPr lang="en-GB" sz="16600" dirty="0"/>
          </a:p>
        </p:txBody>
      </p:sp>
      <p:pic>
        <p:nvPicPr>
          <p:cNvPr id="3074" name="Picture 2" descr="C:\Users\Alan\Desktop\Church Folder\2012-2013 Scarecrow folder\2013-03-23 Numbers for scarecrows\2013-03-23 Number\2014-03-21 Numbers for scarecrows\2edited-43_edited-19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1938"/>
            <a:ext cx="2606675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40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30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09" y="-1250444"/>
            <a:ext cx="11824824" cy="7883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0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err="1" smtClean="0"/>
              <a:t>Gotta</a:t>
            </a:r>
            <a:r>
              <a:rPr lang="en-GB" dirty="0" smtClean="0"/>
              <a:t> squirt ‘</a:t>
            </a:r>
            <a:r>
              <a:rPr lang="en-GB" dirty="0" err="1" smtClean="0"/>
              <a:t>em</a:t>
            </a:r>
            <a:r>
              <a:rPr lang="en-GB" dirty="0" smtClean="0"/>
              <a:t> all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err="1" smtClean="0">
                <a:latin typeface="+mj-lt"/>
                <a:ea typeface="+mj-ea"/>
                <a:cs typeface="+mj-cs"/>
              </a:rPr>
              <a:t>Squirtle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31</a:t>
            </a:fld>
            <a:endParaRPr lang="en-GB" sz="16600" dirty="0"/>
          </a:p>
        </p:txBody>
      </p:sp>
      <p:pic>
        <p:nvPicPr>
          <p:cNvPr id="23554" name="Picture 2" descr="C:\Users\Alan\Desktop\Church Folder\2012-2013 Scarecrow folder\2013-03-23 Numbers for scarecrows\2013-03-23 Number\2014-03-21 Numbers for scarecrows\22_edited-41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4" y="4048749"/>
            <a:ext cx="260667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5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She has the Power.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She-Ra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32</a:t>
            </a:fld>
            <a:endParaRPr lang="en-GB" sz="16600" dirty="0"/>
          </a:p>
        </p:txBody>
      </p:sp>
      <p:pic>
        <p:nvPicPr>
          <p:cNvPr id="24578" name="Picture 2" descr="C:\Users\Alan\Desktop\Church Folder\2012-2013 Scarecrow folder\2013-03-23 Numbers for scarecrows\2013-03-23 Number\2014-03-21 Numbers for scarecrows\23_edited-40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3" y="4072548"/>
            <a:ext cx="2606676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8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A Sweet Magical Person.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Sugar Plum Fairy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33</a:t>
            </a:fld>
            <a:endParaRPr lang="en-GB" sz="16600" dirty="0"/>
          </a:p>
        </p:txBody>
      </p:sp>
      <p:pic>
        <p:nvPicPr>
          <p:cNvPr id="25602" name="Picture 2" descr="C:\Users\Alan\Desktop\Church Folder\2012-2013 Scarecrow folder\2013-03-23 Numbers for scarecrows\2013-03-23 Number\2014-03-21 Numbers for scarecrows\24_edited-39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5038"/>
            <a:ext cx="2606675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78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34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Arachnids don’t bother me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Spider Man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54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35</a:t>
            </a:fld>
            <a:endParaRPr lang="en-GB" sz="16600" dirty="0"/>
          </a:p>
        </p:txBody>
      </p:sp>
      <p:pic>
        <p:nvPicPr>
          <p:cNvPr id="26626" name="Picture 2" descr="C:\Users\Alan\Desktop\Church Folder\2012-2013 Scarecrow folder\2013-03-23 Numbers for scarecrows\2013-03-23 Number\2014-03-21 Numbers for scarecrows\25_edited-38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7" y="4071937"/>
            <a:ext cx="260667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41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Her and Jack are simply meant to be 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Sally (from Nightmare before Christmas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36</a:t>
            </a:fld>
            <a:endParaRPr lang="en-GB" sz="16600" dirty="0"/>
          </a:p>
        </p:txBody>
      </p:sp>
      <p:pic>
        <p:nvPicPr>
          <p:cNvPr id="27650" name="Picture 2" descr="C:\Users\Alan\Desktop\Church Folder\2012-2013 Scarecrow folder\2013-03-23 Numbers for scarecrows\2013-03-23 Number\2014-03-21 Numbers for scarecrows\26_edited-37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9" y="4073013"/>
            <a:ext cx="2606676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54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37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9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Movies are better with two.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err="1" smtClean="0">
                <a:latin typeface="+mj-lt"/>
                <a:ea typeface="+mj-ea"/>
                <a:cs typeface="+mj-cs"/>
              </a:rPr>
              <a:t>Sergel</a:t>
            </a:r>
            <a:r>
              <a:rPr lang="en-GB" sz="3200" dirty="0" smtClean="0">
                <a:latin typeface="+mj-lt"/>
                <a:ea typeface="+mj-ea"/>
                <a:cs typeface="+mj-cs"/>
              </a:rPr>
              <a:t> (</a:t>
            </a:r>
            <a:r>
              <a:rPr lang="en-GB" sz="3200" dirty="0" err="1" smtClean="0">
                <a:latin typeface="+mj-lt"/>
                <a:ea typeface="+mj-ea"/>
                <a:cs typeface="+mj-cs"/>
              </a:rPr>
              <a:t>Meerkat</a:t>
            </a:r>
            <a:r>
              <a:rPr lang="en-GB" sz="3200" dirty="0" smtClean="0">
                <a:latin typeface="+mj-lt"/>
                <a:ea typeface="+mj-ea"/>
                <a:cs typeface="+mj-cs"/>
              </a:rPr>
              <a:t>)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38</a:t>
            </a:fld>
            <a:endParaRPr lang="en-GB" sz="16600" dirty="0"/>
          </a:p>
        </p:txBody>
      </p:sp>
      <p:pic>
        <p:nvPicPr>
          <p:cNvPr id="28674" name="Picture 2" descr="C:\Users\Alan\Desktop\Church Folder\2012-2013 Scarecrow folder\2013-03-23 Numbers for scarecrows\2013-03-23 Number\2014-03-21 Numbers for scarecrows\27_edited-36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" y="4071938"/>
            <a:ext cx="2606675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53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Watch him wriggle, see him squirm, hip, hip hooray.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err="1" smtClean="0">
                <a:latin typeface="+mj-lt"/>
                <a:ea typeface="+mj-ea"/>
                <a:cs typeface="+mj-cs"/>
              </a:rPr>
              <a:t>Superworm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39</a:t>
            </a:fld>
            <a:endParaRPr lang="en-GB" sz="16600" dirty="0"/>
          </a:p>
        </p:txBody>
      </p:sp>
      <p:pic>
        <p:nvPicPr>
          <p:cNvPr id="29698" name="Picture 2" descr="C:\Users\Alan\Desktop\Church Folder\2012-2013 Scarecrow folder\2013-03-23 Numbers for scarecrows\2013-03-23 Number\2014-03-21 Numbers for scarecrows\28_edited-35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36" y="4088535"/>
            <a:ext cx="260667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1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Tomorrow is another day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Scarlet O’Hara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54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5675803"/>
            <a:ext cx="971282" cy="813851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4</a:t>
            </a:fld>
            <a:endParaRPr lang="en-GB" sz="16600" dirty="0"/>
          </a:p>
        </p:txBody>
      </p:sp>
      <p:pic>
        <p:nvPicPr>
          <p:cNvPr id="4098" name="Picture 2" descr="C:\Users\Alan\Desktop\Church Folder\2012-2013 Scarecrow folder\2013-03-23 Numbers for scarecrows\2013-03-23 Number\2014-03-21 Numbers for scarecrows\3edited-43_edited-19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1938"/>
            <a:ext cx="2606676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04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Had we lived, I should have such  a tale to tell.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Scott of the </a:t>
            </a:r>
            <a:r>
              <a:rPr lang="en-GB" sz="3200" dirty="0" err="1" smtClean="0">
                <a:latin typeface="+mj-lt"/>
                <a:ea typeface="+mj-ea"/>
                <a:cs typeface="+mj-cs"/>
              </a:rPr>
              <a:t>Antartic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40</a:t>
            </a:fld>
            <a:endParaRPr lang="en-GB" sz="16600" dirty="0"/>
          </a:p>
        </p:txBody>
      </p:sp>
      <p:pic>
        <p:nvPicPr>
          <p:cNvPr id="30722" name="Picture 2" descr="C:\Users\Alan\Desktop\Church Folder\2012-2013 Scarecrow folder\2013-03-23 Numbers for scarecrows\2013-03-23 Number\2014-03-21 Numbers for scarecrows\29_edited-32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14" y="4072857"/>
            <a:ext cx="260667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42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Lives in a pineapple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err="1"/>
              <a:t>Spongebob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41</a:t>
            </a:fld>
            <a:endParaRPr lang="en-GB" sz="16600" dirty="0"/>
          </a:p>
        </p:txBody>
      </p:sp>
      <p:pic>
        <p:nvPicPr>
          <p:cNvPr id="31746" name="Picture 2" descr="C:\Users\Alan\Desktop\Church Folder\2012-2013 Scarecrow folder\2013-03-23 Numbers for scarecrows\2013-03-23 Number\2014-03-21 Numbers for scarecrows\30_edited-31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" y="4056013"/>
            <a:ext cx="2606675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17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This captain protected the Earth from the </a:t>
            </a:r>
            <a:r>
              <a:rPr lang="en-GB" dirty="0" err="1" smtClean="0"/>
              <a:t>Mysterons</a:t>
            </a:r>
            <a:r>
              <a:rPr lang="en-GB" dirty="0" smtClean="0"/>
              <a:t>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Captain Scarlet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42</a:t>
            </a:fld>
            <a:endParaRPr lang="en-GB" sz="16600" dirty="0"/>
          </a:p>
        </p:txBody>
      </p:sp>
      <p:pic>
        <p:nvPicPr>
          <p:cNvPr id="32770" name="Picture 2" descr="C:\Users\Alan\Desktop\Church Folder\2012-2013 Scarecrow folder\2013-03-23 Numbers for scarecrows\2013-03-23 Number\2014-03-21 Numbers for scarecrows\31_edited-30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" y="4057207"/>
            <a:ext cx="260667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69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Carry on  my wayward sun.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Sam Winchester (from TV’s supernatural)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43</a:t>
            </a:fld>
            <a:endParaRPr lang="en-GB" sz="16600" dirty="0"/>
          </a:p>
        </p:txBody>
      </p:sp>
      <p:pic>
        <p:nvPicPr>
          <p:cNvPr id="33794" name="Picture 2" descr="C:\Users\Alan\Desktop\Church Folder\2012-2013 Scarecrow folder\2013-03-23 Numbers for scarecrows\2013-03-23 Number\2014-03-21 Numbers for scarecrows\32_edited-29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" y="4064443"/>
            <a:ext cx="2606675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14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Who do you think you</a:t>
            </a:r>
            <a:br>
              <a:rPr lang="en-GB" dirty="0" smtClean="0"/>
            </a:br>
            <a:r>
              <a:rPr lang="en-GB" dirty="0" smtClean="0"/>
              <a:t> are ?.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Stirling Moss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44</a:t>
            </a:fld>
            <a:endParaRPr lang="en-GB" sz="16600" dirty="0"/>
          </a:p>
        </p:txBody>
      </p:sp>
      <p:pic>
        <p:nvPicPr>
          <p:cNvPr id="34818" name="Picture 2" descr="C:\Users\Alan\Desktop\Church Folder\2012-2013 Scarecrow folder\2013-03-23 Numbers for scarecrows\2013-03-23 Number\2014-03-21 Numbers for scarecrows\33_edited-28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981450"/>
            <a:ext cx="260667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32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45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760" y="-1383738"/>
            <a:ext cx="10058400" cy="670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681" y="4911865"/>
            <a:ext cx="4102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The Cake Ladies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571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The Dark Side.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Stormtrooper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46</a:t>
            </a:fld>
            <a:endParaRPr lang="en-GB" sz="16600" dirty="0"/>
          </a:p>
        </p:txBody>
      </p:sp>
      <p:pic>
        <p:nvPicPr>
          <p:cNvPr id="35842" name="Picture 2" descr="C:\Users\Alan\Desktop\Church Folder\2012-2013 Scarecrow folder\2013-03-23 Numbers for scarecrows\2013-03-23 Number\2014-03-21 Numbers for scarecrows\34_edited-27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" y="3972010"/>
            <a:ext cx="2606676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33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47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672" y="-1335185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1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He was a good friend of King John.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Sherriff of Nottingham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48</a:t>
            </a:fld>
            <a:endParaRPr lang="en-GB" sz="16600" dirty="0"/>
          </a:p>
        </p:txBody>
      </p:sp>
      <p:pic>
        <p:nvPicPr>
          <p:cNvPr id="36866" name="Picture 2" descr="C:\Users\Alan\Desktop\Church Folder\2012-2013 Scarecrow folder\2013-03-23 Numbers for scarecrows\2013-03-23 Number\2014-03-21 Numbers for scarecrows\35_edited-26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7" y="4071938"/>
            <a:ext cx="2606676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46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49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6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A Black Dog?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Sirius Black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54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5675803"/>
            <a:ext cx="971282" cy="813851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5</a:t>
            </a:fld>
            <a:endParaRPr lang="en-GB" sz="16600" dirty="0"/>
          </a:p>
        </p:txBody>
      </p:sp>
      <p:pic>
        <p:nvPicPr>
          <p:cNvPr id="5122" name="Picture 2" descr="C:\Users\Alan\Desktop\Church Folder\2012-2013 Scarecrow folder\2013-03-23 Numbers for scarecrows\2013-03-23 Number\2014-03-21 Numbers for scarecrows\4edited-43_edited-16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1937"/>
            <a:ext cx="260667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1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Izzy </a:t>
            </a:r>
            <a:r>
              <a:rPr lang="en-GB" dirty="0" err="1" smtClean="0"/>
              <a:t>wizzy</a:t>
            </a:r>
            <a:r>
              <a:rPr lang="en-GB" dirty="0" smtClean="0"/>
              <a:t> lets get busy.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Sooty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50</a:t>
            </a:fld>
            <a:endParaRPr lang="en-GB" sz="16600" dirty="0"/>
          </a:p>
        </p:txBody>
      </p:sp>
      <p:pic>
        <p:nvPicPr>
          <p:cNvPr id="37890" name="Picture 2" descr="C:\Users\Alan\Desktop\Church Folder\2012-2013 Scarecrow folder\2013-03-23 Numbers for scarecrows\2013-03-23 Number\2014-03-21 Numbers for scarecrows\36_edited-25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" y="4071938"/>
            <a:ext cx="2606676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9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51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1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Where is my Prince?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Sleeping beauty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52</a:t>
            </a:fld>
            <a:endParaRPr lang="en-GB" sz="16600" dirty="0"/>
          </a:p>
        </p:txBody>
      </p:sp>
      <p:pic>
        <p:nvPicPr>
          <p:cNvPr id="38914" name="Picture 2" descr="C:\Users\Alan\Desktop\Church Folder\2012-2013 Scarecrow folder\2013-03-23 Numbers for scarecrows\2013-03-23 Number\2014-03-21 Numbers for scarecrows\37_edited-24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6" y="4021138"/>
            <a:ext cx="2606675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08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53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511" y="-1108609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He was with the Spiders from Mars.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 Ziggy Stardust 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54</a:t>
            </a:fld>
            <a:endParaRPr lang="en-GB" sz="16600" dirty="0"/>
          </a:p>
        </p:txBody>
      </p:sp>
      <p:pic>
        <p:nvPicPr>
          <p:cNvPr id="39938" name="Picture 2" descr="C:\Users\Alan\Desktop\Church Folder\2012-2013 Scarecrow folder\2013-03-23 Numbers for scarecrows\2013-03-23 Number\2014-03-21 Numbers for scarecrows\38_edited-23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4475"/>
            <a:ext cx="260667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14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330" y="41674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Son of a maths teacher who speaks fluent </a:t>
            </a:r>
            <a:r>
              <a:rPr lang="en-GB" dirty="0" err="1" smtClean="0"/>
              <a:t>Japaness</a:t>
            </a:r>
            <a:r>
              <a:rPr lang="en-GB" dirty="0" smtClean="0"/>
              <a:t> and is an Hollywood action Star.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Steven Segal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55</a:t>
            </a:fld>
            <a:endParaRPr lang="en-GB" sz="16600" dirty="0"/>
          </a:p>
        </p:txBody>
      </p:sp>
      <p:pic>
        <p:nvPicPr>
          <p:cNvPr id="40962" name="Picture 2" descr="C:\Users\Alan\Desktop\Church Folder\2012-2013 Scarecrow folder\2013-03-23 Numbers for scarecrows\2013-03-23 Number\2014-03-21 Numbers for scarecrows\39_edited-22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" y="3972993"/>
            <a:ext cx="260667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19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56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58" y="-99532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5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I talk to animals.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Sofia the First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54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57</a:t>
            </a:fld>
            <a:endParaRPr lang="en-GB" sz="16600" dirty="0"/>
          </a:p>
        </p:txBody>
      </p:sp>
      <p:pic>
        <p:nvPicPr>
          <p:cNvPr id="41986" name="Picture 2" descr="C:\Users\Alan\Desktop\Church Folder\2012-2013 Scarecrow folder\2013-03-23 Numbers for scarecrows\2013-03-23 Number\2014-03-21 Numbers for scarecrows\40_edited-21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071938"/>
            <a:ext cx="2606675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3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58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Blue on the inside and on the </a:t>
            </a:r>
            <a:r>
              <a:rPr lang="en-GB" dirty="0" err="1" smtClean="0"/>
              <a:t>OUTside</a:t>
            </a:r>
            <a:r>
              <a:rPr lang="en-GB" dirty="0" smtClean="0"/>
              <a:t> too!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Sadness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59</a:t>
            </a:fld>
            <a:endParaRPr lang="en-GB" sz="16600" dirty="0"/>
          </a:p>
        </p:txBody>
      </p:sp>
      <p:pic>
        <p:nvPicPr>
          <p:cNvPr id="43010" name="Picture 2" descr="C:\Users\Alan\Desktop\Church Folder\2012-2013 Scarecrow folder\2013-03-23 Numbers for scarecrows\2013-03-23 Number\2014-03-21 Numbers for scarecrows\41_edited-20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071938"/>
            <a:ext cx="2606675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54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The alter-ego of Mr. Kent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Superman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54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5675803"/>
            <a:ext cx="971282" cy="813851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6</a:t>
            </a:fld>
            <a:endParaRPr lang="en-GB" sz="16600" dirty="0"/>
          </a:p>
        </p:txBody>
      </p:sp>
      <p:pic>
        <p:nvPicPr>
          <p:cNvPr id="6146" name="Picture 2" descr="C:\Users\Alan\Desktop\Church Folder\2012-2013 Scarecrow folder\2013-03-23 Numbers for scarecrows\2013-03-23 Number\2014-03-21 Numbers for scarecrows\5edited-43_edited-15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1937"/>
            <a:ext cx="260667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07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60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-1586039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4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A good friend of W.G. 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Aunt Sally.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61</a:t>
            </a:fld>
            <a:endParaRPr lang="en-GB" sz="16600" dirty="0"/>
          </a:p>
        </p:txBody>
      </p:sp>
      <p:pic>
        <p:nvPicPr>
          <p:cNvPr id="44034" name="Picture 2" descr="C:\Users\Alan\Desktop\Church Folder\2012-2013 Scarecrow folder\2013-03-23 Numbers for scarecrows\2013-03-23 Number\2014-03-21 Numbers for scarecrows\42_edited-19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6" y="4026229"/>
            <a:ext cx="2606676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41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The designer of the </a:t>
            </a:r>
            <a:r>
              <a:rPr lang="en-GB" dirty="0" err="1" smtClean="0"/>
              <a:t>Chupa</a:t>
            </a:r>
            <a:r>
              <a:rPr lang="en-GB" dirty="0" smtClean="0"/>
              <a:t> </a:t>
            </a:r>
            <a:r>
              <a:rPr lang="en-GB" dirty="0" err="1" smtClean="0"/>
              <a:t>ChupLollies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Salvador Dali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62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4871405"/>
            <a:ext cx="3037942" cy="1618249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62</a:t>
            </a:fld>
            <a:endParaRPr lang="en-GB" sz="16600" dirty="0"/>
          </a:p>
        </p:txBody>
      </p:sp>
      <p:pic>
        <p:nvPicPr>
          <p:cNvPr id="45058" name="Picture 2" descr="C:\Users\Alan\Desktop\Church Folder\2012-2013 Scarecrow folder\2013-03-23 Numbers for scarecrows\2013-03-23 Number\2014-03-21 Numbers for scarecrows\43_edited-18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5342"/>
            <a:ext cx="2606675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95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63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2605" y="574535"/>
            <a:ext cx="4741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MY FEET ACHE</a:t>
            </a:r>
            <a:endParaRPr lang="en-GB" sz="4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85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64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5253" y="4572000"/>
            <a:ext cx="92653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FFFF00"/>
                </a:solidFill>
              </a:rPr>
              <a:t>Thank you all for coming,</a:t>
            </a:r>
          </a:p>
          <a:p>
            <a:pPr algn="ctr"/>
            <a:r>
              <a:rPr lang="en-GB" sz="5400" dirty="0" smtClean="0">
                <a:solidFill>
                  <a:srgbClr val="FFFF00"/>
                </a:solidFill>
              </a:rPr>
              <a:t> we will see you next year </a:t>
            </a:r>
            <a:r>
              <a:rPr lang="en-GB" sz="5400" dirty="0" smtClean="0"/>
              <a:t>.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36361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408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85A-9E50-40DC-AC5D-869888171E1F}" type="slidenum">
              <a:rPr lang="en-GB" smtClean="0"/>
              <a:t>7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073" y="-1294726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9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This person likes to help people to become a star.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Simon Cowell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54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5675803"/>
            <a:ext cx="971282" cy="813851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8</a:t>
            </a:fld>
            <a:endParaRPr lang="en-GB" sz="16600" dirty="0"/>
          </a:p>
        </p:txBody>
      </p:sp>
      <p:pic>
        <p:nvPicPr>
          <p:cNvPr id="7170" name="Picture 2" descr="C:\Users\Alan\Desktop\Church Folder\2012-2013 Scarecrow folder\2013-03-23 Numbers for scarecrows\2013-03-23 Number\2014-03-21 Numbers for scarecrows\6edited-43_edited-14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1937"/>
            <a:ext cx="2606676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4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3" cy="2350394"/>
          </a:xfrm>
        </p:spPr>
        <p:txBody>
          <a:bodyPr>
            <a:normAutofit/>
          </a:bodyPr>
          <a:lstStyle/>
          <a:p>
            <a:r>
              <a:rPr lang="en-GB" dirty="0" smtClean="0"/>
              <a:t>Alex’s blocky friend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882" y="3142445"/>
            <a:ext cx="4334143" cy="21636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j-lt"/>
                <a:ea typeface="+mj-ea"/>
                <a:cs typeface="+mj-cs"/>
              </a:rPr>
              <a:t>Steve from Minecraft 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5400000">
            <a:off x="5183188" y="987425"/>
            <a:ext cx="6172200" cy="487362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9332" y="5675803"/>
            <a:ext cx="971282" cy="813851"/>
          </a:xfrm>
        </p:spPr>
        <p:txBody>
          <a:bodyPr/>
          <a:lstStyle/>
          <a:p>
            <a:pPr algn="l"/>
            <a:fld id="{6A66685A-9E50-40DC-AC5D-869888171E1F}" type="slidenum">
              <a:rPr lang="en-GB" sz="16600" smtClean="0"/>
              <a:pPr algn="l"/>
              <a:t>9</a:t>
            </a:fld>
            <a:endParaRPr lang="en-GB" sz="16600" dirty="0"/>
          </a:p>
        </p:txBody>
      </p:sp>
      <p:pic>
        <p:nvPicPr>
          <p:cNvPr id="8194" name="Picture 2" descr="C:\Users\Alan\Desktop\Church Folder\2012-2013 Scarecrow folder\2013-03-23 Numbers for scarecrows\2013-03-23 Number\2014-03-21 Numbers for scarecrows\7edited-43_edited-13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1937"/>
            <a:ext cx="2606676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62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554</Words>
  <Application>Microsoft Office PowerPoint</Application>
  <PresentationFormat>Custom</PresentationFormat>
  <Paragraphs>204</Paragraphs>
  <Slides>65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The 2017 Scarecrow      Trail </vt:lpstr>
      <vt:lpstr>       I get knocked down But I get up again!  Can you get this man?(anagram) </vt:lpstr>
      <vt:lpstr>    Frightening seasoning     </vt:lpstr>
      <vt:lpstr>    Tomorrow is another day  </vt:lpstr>
      <vt:lpstr>  A Black Dog?    </vt:lpstr>
      <vt:lpstr>  The alter-ego of Mr. Kent    </vt:lpstr>
      <vt:lpstr>PowerPoint Presentation</vt:lpstr>
      <vt:lpstr>   This person likes to help people to become a star.   </vt:lpstr>
      <vt:lpstr>Alex’s blocky friend   </vt:lpstr>
      <vt:lpstr>PowerPoint Presentation</vt:lpstr>
      <vt:lpstr>   ---- on the job Bob.   </vt:lpstr>
      <vt:lpstr>A Little ray of ? On a Cloudy day.   </vt:lpstr>
      <vt:lpstr>PowerPoint Presentation</vt:lpstr>
      <vt:lpstr>My best Friend is Woodstock   </vt:lpstr>
      <vt:lpstr>Am I too Late? </vt:lpstr>
      <vt:lpstr>Marvellous and Mystical MD.</vt:lpstr>
      <vt:lpstr>PowerPoint Presentation</vt:lpstr>
      <vt:lpstr>Trying to get back to his Stick Lady Love.   </vt:lpstr>
      <vt:lpstr>He has a thing about snakes.   </vt:lpstr>
      <vt:lpstr>PowerPoint Presentation</vt:lpstr>
      <vt:lpstr>Can be bad as well. </vt:lpstr>
      <vt:lpstr>The small, charming rodent Snowbell wanted to get rid of   </vt:lpstr>
      <vt:lpstr>PowerPoint Presentation</vt:lpstr>
      <vt:lpstr>        ‘Crikey’     </vt:lpstr>
      <vt:lpstr>A cute little blue creature  </vt:lpstr>
      <vt:lpstr>PowerPoint Presentation</vt:lpstr>
      <vt:lpstr>Being second is to be first of the ones who lose.   </vt:lpstr>
      <vt:lpstr>My home is usually lives in the Alps.  </vt:lpstr>
      <vt:lpstr>She has had breakfast with the Queen.  </vt:lpstr>
      <vt:lpstr>PowerPoint Presentation</vt:lpstr>
      <vt:lpstr>Gotta squirt ‘em all    </vt:lpstr>
      <vt:lpstr>She has the Power.    </vt:lpstr>
      <vt:lpstr>A Sweet Magical Person.   </vt:lpstr>
      <vt:lpstr>PowerPoint Presentation</vt:lpstr>
      <vt:lpstr>Arachnids don’t bother me      </vt:lpstr>
      <vt:lpstr>Her and Jack are simply meant to be .    </vt:lpstr>
      <vt:lpstr>PowerPoint Presentation</vt:lpstr>
      <vt:lpstr>Movies are better with two.   </vt:lpstr>
      <vt:lpstr>Watch him wriggle, see him squirm, hip, hip hooray.    </vt:lpstr>
      <vt:lpstr>Had we lived, I should have such  a tale to tell.    </vt:lpstr>
      <vt:lpstr>Lives in a pineapple    </vt:lpstr>
      <vt:lpstr>This captain protected the Earth from the Mysterons.    </vt:lpstr>
      <vt:lpstr>Carry on  my wayward sun.    </vt:lpstr>
      <vt:lpstr>Who do you think you  are ?.    </vt:lpstr>
      <vt:lpstr>PowerPoint Presentation</vt:lpstr>
      <vt:lpstr>The Dark Side.    </vt:lpstr>
      <vt:lpstr>PowerPoint Presentation</vt:lpstr>
      <vt:lpstr>He was a good friend of King John.    </vt:lpstr>
      <vt:lpstr>PowerPoint Presentation</vt:lpstr>
      <vt:lpstr>Izzy wizzy lets get busy.    </vt:lpstr>
      <vt:lpstr>PowerPoint Presentation</vt:lpstr>
      <vt:lpstr>Where is my Prince?    </vt:lpstr>
      <vt:lpstr>PowerPoint Presentation</vt:lpstr>
      <vt:lpstr>He was with the Spiders from Mars.  </vt:lpstr>
      <vt:lpstr>Son of a maths teacher who speaks fluent Japaness and is an Hollywood action Star. </vt:lpstr>
      <vt:lpstr>PowerPoint Presentation</vt:lpstr>
      <vt:lpstr>I talk to animals.    </vt:lpstr>
      <vt:lpstr>PowerPoint Presentation</vt:lpstr>
      <vt:lpstr>Blue on the inside and on the OUTside too!    </vt:lpstr>
      <vt:lpstr>PowerPoint Presentation</vt:lpstr>
      <vt:lpstr>A good friend of W.G.     </vt:lpstr>
      <vt:lpstr>The designer of the Chupa ChupLollies 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Holder</dc:creator>
  <cp:lastModifiedBy>Alan Holder</cp:lastModifiedBy>
  <cp:revision>42</cp:revision>
  <dcterms:created xsi:type="dcterms:W3CDTF">2017-04-27T20:04:07Z</dcterms:created>
  <dcterms:modified xsi:type="dcterms:W3CDTF">2017-05-01T10:53:51Z</dcterms:modified>
</cp:coreProperties>
</file>